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8.jpg" ContentType="image/png"/>
  <Override PartName="/ppt/media/image9.jpg" ContentType="image/p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17.jpg" ContentType="image/pn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56" r:id="rId2"/>
    <p:sldId id="270" r:id="rId3"/>
    <p:sldId id="258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8" r:id="rId13"/>
    <p:sldId id="267" r:id="rId14"/>
    <p:sldId id="266" r:id="rId15"/>
    <p:sldId id="269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o Tan" initials="CT" lastIdx="3" clrIdx="0">
    <p:extLst>
      <p:ext uri="{19B8F6BF-5375-455C-9EA6-DF929625EA0E}">
        <p15:presenceInfo xmlns:p15="http://schemas.microsoft.com/office/powerpoint/2012/main" userId="b0ae2f99d4a11b6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69636" autoAdjust="0"/>
  </p:normalViewPr>
  <p:slideViewPr>
    <p:cSldViewPr snapToGrid="0">
      <p:cViewPr varScale="1">
        <p:scale>
          <a:sx n="51" d="100"/>
          <a:sy n="51" d="100"/>
        </p:scale>
        <p:origin x="15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8-15T20:33:40.842" idx="3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2D0FD-6AA1-4816-9B7B-BD599AD759D0}" type="datetimeFigureOut">
              <a:rPr lang="en-US" smtClean="0"/>
              <a:t>13-Oct-18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EE9DBB-2199-440E-A513-29A67FC05E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23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E9DBB-2199-440E-A513-29A67FC05E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77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Chỉnh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silde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4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tròng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E9DBB-2199-440E-A513-29A67FC05EA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448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Chỉnh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silde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4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tròng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E9DBB-2199-440E-A513-29A67FC05EA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848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Chỉnh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silde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4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tròng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E9DBB-2199-440E-A513-29A67FC05EA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36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Cho </a:t>
            </a:r>
            <a:r>
              <a:rPr lang="en-US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lên</a:t>
            </a:r>
            <a:r>
              <a:rPr lang="en-US" baseline="0" dirty="0" smtClean="0"/>
              <a:t> ý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 1 game </a:t>
            </a:r>
            <a:r>
              <a:rPr lang="en-US" baseline="0" dirty="0" err="1" smtClean="0"/>
              <a:t>tùy</a:t>
            </a:r>
            <a:r>
              <a:rPr lang="en-US" baseline="0" dirty="0" smtClean="0"/>
              <a:t> ý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E9DBB-2199-440E-A513-29A67FC05E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942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Cho </a:t>
            </a:r>
            <a:r>
              <a:rPr lang="en-US" dirty="0" err="1" smtClean="0"/>
              <a:t>cá</a:t>
            </a:r>
            <a:r>
              <a:rPr lang="en-US" baseline="0" dirty="0" err="1" smtClean="0"/>
              <a:t>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màn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ý </a:t>
            </a:r>
            <a:r>
              <a:rPr lang="en-US" baseline="0" dirty="0" err="1" smtClean="0"/>
              <a:t>tưởng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E9DBB-2199-440E-A513-29A67FC05EA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78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E9DBB-2199-440E-A513-29A67FC05E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79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E9DBB-2199-440E-A513-29A67FC05EA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746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E9DBB-2199-440E-A513-29A67FC05EA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282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Chỉnh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silde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5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tròng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E9DBB-2199-440E-A513-29A67FC05EA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297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Chỉnh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silde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4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tròng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E9DBB-2199-440E-A513-29A67FC05EA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442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Chỉnh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silde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4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tròng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E9DBB-2199-440E-A513-29A67FC05EA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418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13-Oct-18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13-Oct-18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13-Oct-18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13-Oct-18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13-Oct-18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13-Oct-18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13-Oct-18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13-Oct-18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13-Oct-18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13-Oct-18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13-Oct-18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13-Oct-18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754" y="2337094"/>
            <a:ext cx="11843901" cy="2098226"/>
          </a:xfrm>
        </p:spPr>
        <p:txBody>
          <a:bodyPr/>
          <a:lstStyle/>
          <a:p>
            <a:r>
              <a:rPr lang="en-US" sz="6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LẬP TRÌNH GAME </a:t>
            </a:r>
            <a:br>
              <a:rPr lang="en-US" sz="6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 C++ </a:t>
            </a:r>
            <a:br>
              <a:rPr lang="en-US" sz="6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 HỢP THƯ VIỆN SFML</a:t>
            </a:r>
            <a:endParaRPr lang="en-US" sz="6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55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371600" y="685800"/>
            <a:ext cx="9601200" cy="6988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ĐỒ HỌA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81174" y="1692456"/>
            <a:ext cx="9420226" cy="1374594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2D:</a:t>
            </a:r>
          </a:p>
          <a:p>
            <a:pPr lvl="1">
              <a:buFontTx/>
              <a:buChar char="-"/>
            </a:pP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Texture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bề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3067050"/>
            <a:ext cx="92202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21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371600" y="685800"/>
            <a:ext cx="9601200" cy="6988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ĐỒ HỌA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81174" y="1692456"/>
            <a:ext cx="9420226" cy="650694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3D:</a:t>
            </a:r>
          </a:p>
          <a:p>
            <a:pPr lvl="1">
              <a:buFontTx/>
              <a:buChar char="-"/>
            </a:pP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3D.</a:t>
            </a:r>
          </a:p>
          <a:p>
            <a:pPr lvl="1">
              <a:buFontTx/>
              <a:buChar char="-"/>
            </a:pPr>
            <a:endParaRPr lang="en-US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0352" lvl="1" indent="0">
              <a:buNone/>
            </a:pPr>
            <a:endParaRPr lang="en-US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890128"/>
            <a:ext cx="4522605" cy="33582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971800"/>
            <a:ext cx="4522605" cy="3276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0" y="2819400"/>
            <a:ext cx="4851643" cy="3429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49" y="2819400"/>
            <a:ext cx="485164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8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371600" y="685800"/>
            <a:ext cx="9601200" cy="6988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ĐỒ HỌA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81174" y="1692456"/>
            <a:ext cx="9420226" cy="650694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3D:</a:t>
            </a:r>
          </a:p>
          <a:p>
            <a:pPr lvl="1">
              <a:buFontTx/>
              <a:buChar char="-"/>
            </a:pP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Diễn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3D.</a:t>
            </a:r>
          </a:p>
          <a:p>
            <a:pPr lvl="1">
              <a:buFontTx/>
              <a:buChar char="-"/>
            </a:pPr>
            <a:endParaRPr lang="en-US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0352" lvl="1" indent="0">
              <a:buNone/>
            </a:pPr>
            <a:endParaRPr lang="en-US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295650"/>
            <a:ext cx="4572000" cy="3379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295649"/>
            <a:ext cx="5105400" cy="33791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295648"/>
            <a:ext cx="4572000" cy="337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8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371600" y="685800"/>
            <a:ext cx="9601200" cy="6988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ĐỒ HỌA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81174" y="1692456"/>
            <a:ext cx="9420226" cy="650694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3D:</a:t>
            </a:r>
          </a:p>
          <a:p>
            <a:pPr lvl="1">
              <a:buFontTx/>
              <a:buChar char="-"/>
            </a:pP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MAP –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game.</a:t>
            </a:r>
          </a:p>
          <a:p>
            <a:pPr lvl="1">
              <a:buFontTx/>
              <a:buChar char="-"/>
            </a:pPr>
            <a:endParaRPr lang="en-US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0352" lvl="1" indent="0">
              <a:buNone/>
            </a:pPr>
            <a:endParaRPr lang="en-US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257550"/>
            <a:ext cx="5384800" cy="3028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050" y="3257550"/>
            <a:ext cx="4692353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7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371600" y="685800"/>
            <a:ext cx="9601200" cy="6988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ĐỒ HỌA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81174" y="1692456"/>
            <a:ext cx="9420226" cy="650694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3D:</a:t>
            </a:r>
          </a:p>
          <a:p>
            <a:pPr lvl="1">
              <a:buFontTx/>
              <a:buChar char="-"/>
            </a:pP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Ánh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buFontTx/>
              <a:buChar char="-"/>
            </a:pPr>
            <a:endParaRPr lang="en-US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0352" lvl="1" indent="0">
              <a:buNone/>
            </a:pPr>
            <a:endParaRPr lang="en-US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505" y="3146823"/>
            <a:ext cx="4364046" cy="32379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010" y="3146822"/>
            <a:ext cx="6169777" cy="32379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824" y="3146822"/>
            <a:ext cx="4364046" cy="323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1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750" y="2381250"/>
            <a:ext cx="9601200" cy="1485900"/>
          </a:xfrm>
        </p:spPr>
        <p:txBody>
          <a:bodyPr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PHẦN 2: LẬP TRÌNH GAME VỚI C++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605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1. CÀI ĐẶT MÔI TRƯỜNG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905000"/>
            <a:ext cx="9601200" cy="35814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2015 HOẶC 2017.</a:t>
            </a:r>
          </a:p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THƯ VIỆN SFML.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660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XEM ẢNH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75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6850" y="2571750"/>
            <a:ext cx="9601200" cy="1485900"/>
          </a:xfrm>
        </p:spPr>
        <p:txBody>
          <a:bodyPr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PHẦN 1: QUY TRÌNH HÌNH THÀNH GAME CƠ BẢN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924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4781006" y="2429692"/>
            <a:ext cx="2377440" cy="13193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 smtClean="0">
                <a:solidFill>
                  <a:srgbClr val="FF0000"/>
                </a:solidFill>
              </a:rPr>
              <a:t>GAME</a:t>
            </a:r>
            <a:endParaRPr lang="en-US" sz="4500" b="1" dirty="0">
              <a:solidFill>
                <a:srgbClr val="FF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580606" y="1005840"/>
            <a:ext cx="1632857" cy="7968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VIẾT KỊCH BẢN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776549" y="4585063"/>
            <a:ext cx="1763485" cy="10842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LẬP TRÌNH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843554" y="849086"/>
            <a:ext cx="1920240" cy="11756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THIẾT KẾ ĐỒ HỌA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216537" y="4336869"/>
            <a:ext cx="2586446" cy="1136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SOẠN NHẠC VÀ </a:t>
            </a:r>
          </a:p>
          <a:p>
            <a:pPr algn="ctr"/>
            <a:r>
              <a:rPr lang="en-US" dirty="0" smtClean="0"/>
              <a:t>HIỆU ỨNG ÂM THANH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5238204" y="5669280"/>
            <a:ext cx="1541417" cy="718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6" idx="3"/>
            <a:endCxn id="5" idx="1"/>
          </p:cNvCxnSpPr>
          <p:nvPr/>
        </p:nvCxnSpPr>
        <p:spPr>
          <a:xfrm>
            <a:off x="3213463" y="1404257"/>
            <a:ext cx="1915711" cy="12186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1"/>
            <a:endCxn id="5" idx="7"/>
          </p:cNvCxnSpPr>
          <p:nvPr/>
        </p:nvCxnSpPr>
        <p:spPr>
          <a:xfrm flipH="1">
            <a:off x="6810278" y="1436915"/>
            <a:ext cx="2033276" cy="11859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0"/>
            <a:endCxn id="5" idx="2"/>
          </p:cNvCxnSpPr>
          <p:nvPr/>
        </p:nvCxnSpPr>
        <p:spPr>
          <a:xfrm flipV="1">
            <a:off x="2658292" y="3089366"/>
            <a:ext cx="2122714" cy="14956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0"/>
            <a:endCxn id="5" idx="6"/>
          </p:cNvCxnSpPr>
          <p:nvPr/>
        </p:nvCxnSpPr>
        <p:spPr>
          <a:xfrm flipH="1" flipV="1">
            <a:off x="7158446" y="3089366"/>
            <a:ext cx="2351314" cy="12475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0"/>
            <a:endCxn id="5" idx="4"/>
          </p:cNvCxnSpPr>
          <p:nvPr/>
        </p:nvCxnSpPr>
        <p:spPr>
          <a:xfrm flipH="1" flipV="1">
            <a:off x="5969726" y="3749040"/>
            <a:ext cx="39187" cy="19202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32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98863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VIẾT KỊCH BẢN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1260" y="1835331"/>
            <a:ext cx="7381876" cy="77628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tưởng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cốt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truyện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236" y="2611618"/>
            <a:ext cx="4733925" cy="3552825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8855868" y="2554468"/>
            <a:ext cx="2371726" cy="1047750"/>
          </a:xfrm>
          <a:prstGeom prst="wedgeRoundRectCallout">
            <a:avLst>
              <a:gd name="adj1" fmla="val -56978"/>
              <a:gd name="adj2" fmla="val 82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/>
              <a:t>Game </a:t>
            </a:r>
            <a:r>
              <a:rPr lang="en-US" sz="2500" dirty="0" err="1" smtClean="0"/>
              <a:t>nói</a:t>
            </a:r>
            <a:r>
              <a:rPr lang="en-US" sz="2500" dirty="0" smtClean="0"/>
              <a:t> </a:t>
            </a:r>
            <a:r>
              <a:rPr lang="en-US" sz="2500" dirty="0" err="1" smtClean="0"/>
              <a:t>về</a:t>
            </a:r>
            <a:r>
              <a:rPr lang="en-US" sz="2500" dirty="0" smtClean="0"/>
              <a:t> </a:t>
            </a:r>
            <a:r>
              <a:rPr lang="en-US" sz="2500" dirty="0" err="1" smtClean="0"/>
              <a:t>điều</a:t>
            </a:r>
            <a:r>
              <a:rPr lang="en-US" sz="2500" dirty="0" smtClean="0"/>
              <a:t> </a:t>
            </a:r>
            <a:r>
              <a:rPr lang="en-US" sz="2500" dirty="0" err="1" smtClean="0"/>
              <a:t>gì</a:t>
            </a:r>
            <a:r>
              <a:rPr lang="en-US" sz="2500" dirty="0" smtClean="0"/>
              <a:t> ?</a:t>
            </a:r>
            <a:endParaRPr lang="en-US" sz="2500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1116804" y="2611618"/>
            <a:ext cx="2371726" cy="1047750"/>
          </a:xfrm>
          <a:prstGeom prst="wedgeRoundRectCallout">
            <a:avLst>
              <a:gd name="adj1" fmla="val 59487"/>
              <a:gd name="adj2" fmla="val 915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err="1" smtClean="0"/>
              <a:t>Nó</a:t>
            </a:r>
            <a:r>
              <a:rPr lang="en-US" sz="2500" dirty="0" smtClean="0"/>
              <a:t> </a:t>
            </a:r>
            <a:r>
              <a:rPr lang="en-US" sz="2500" dirty="0" err="1" smtClean="0"/>
              <a:t>hấp</a:t>
            </a:r>
            <a:r>
              <a:rPr lang="en-US" sz="2500" dirty="0" smtClean="0"/>
              <a:t> </a:t>
            </a:r>
            <a:r>
              <a:rPr lang="en-US" sz="2500" dirty="0" err="1" smtClean="0"/>
              <a:t>dẫn</a:t>
            </a:r>
            <a:r>
              <a:rPr lang="en-US" sz="2500" dirty="0" smtClean="0"/>
              <a:t> </a:t>
            </a:r>
            <a:r>
              <a:rPr lang="en-US" sz="2500" dirty="0" err="1" smtClean="0"/>
              <a:t>như</a:t>
            </a:r>
            <a:r>
              <a:rPr lang="en-US" sz="2500" dirty="0" smtClean="0"/>
              <a:t> </a:t>
            </a:r>
            <a:r>
              <a:rPr lang="en-US" sz="2500" dirty="0" err="1" smtClean="0"/>
              <a:t>thế</a:t>
            </a:r>
            <a:r>
              <a:rPr lang="en-US" sz="2500" dirty="0" smtClean="0"/>
              <a:t> </a:t>
            </a:r>
            <a:r>
              <a:rPr lang="en-US" sz="2500" dirty="0" err="1" smtClean="0"/>
              <a:t>nào</a:t>
            </a:r>
            <a:r>
              <a:rPr lang="en-US" sz="2500" dirty="0" smtClean="0"/>
              <a:t> ?</a:t>
            </a:r>
            <a:endParaRPr lang="en-US" sz="2500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1116804" y="4592818"/>
            <a:ext cx="2371726" cy="1047750"/>
          </a:xfrm>
          <a:prstGeom prst="wedgeRoundRectCallout">
            <a:avLst>
              <a:gd name="adj1" fmla="val 62701"/>
              <a:gd name="adj2" fmla="val -2113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/>
              <a:t>Gameplay </a:t>
            </a:r>
            <a:r>
              <a:rPr lang="en-US" sz="2500" dirty="0" err="1" smtClean="0"/>
              <a:t>như</a:t>
            </a:r>
            <a:r>
              <a:rPr lang="en-US" sz="2500" dirty="0" smtClean="0"/>
              <a:t> </a:t>
            </a:r>
            <a:r>
              <a:rPr lang="en-US" sz="2500" dirty="0" err="1" smtClean="0"/>
              <a:t>thế</a:t>
            </a:r>
            <a:r>
              <a:rPr lang="en-US" sz="2500" dirty="0" smtClean="0"/>
              <a:t> </a:t>
            </a:r>
            <a:r>
              <a:rPr lang="en-US" sz="2500" dirty="0" err="1" smtClean="0"/>
              <a:t>nào</a:t>
            </a:r>
            <a:r>
              <a:rPr lang="en-US" sz="2500" dirty="0" smtClean="0"/>
              <a:t> ?</a:t>
            </a:r>
            <a:endParaRPr lang="en-US" sz="2500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8989218" y="4592818"/>
            <a:ext cx="2371726" cy="1047750"/>
          </a:xfrm>
          <a:prstGeom prst="wedgeRoundRectCallout">
            <a:avLst>
              <a:gd name="adj1" fmla="val -65010"/>
              <a:gd name="adj2" fmla="val -247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err="1" smtClean="0"/>
              <a:t>Thể</a:t>
            </a:r>
            <a:r>
              <a:rPr lang="en-US" sz="2500" dirty="0" smtClean="0"/>
              <a:t> </a:t>
            </a:r>
            <a:r>
              <a:rPr lang="en-US" sz="2500" dirty="0" err="1" smtClean="0"/>
              <a:t>loại</a:t>
            </a:r>
            <a:r>
              <a:rPr lang="en-US" sz="2500" dirty="0" smtClean="0"/>
              <a:t> game ?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1887491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866900"/>
            <a:ext cx="9601200" cy="6667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nhấn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3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371600" y="685800"/>
            <a:ext cx="9601200" cy="6988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VIẾT KỊCH BẢN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533650"/>
            <a:ext cx="3843356" cy="24693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120" y="2533651"/>
            <a:ext cx="5138680" cy="246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82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371600" y="685800"/>
            <a:ext cx="9601200" cy="6988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VIẾT KỊCH BẢN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81175" y="1997256"/>
            <a:ext cx="8782050" cy="5715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857500"/>
            <a:ext cx="6858000" cy="2324100"/>
          </a:xfrm>
          <a:prstGeom prst="rect">
            <a:avLst/>
          </a:prstGeom>
        </p:spPr>
      </p:pic>
      <p:sp>
        <p:nvSpPr>
          <p:cNvPr id="9" name="Content Placeholder 1"/>
          <p:cNvSpPr txBox="1">
            <a:spLocks/>
          </p:cNvSpPr>
          <p:nvPr/>
        </p:nvSpPr>
        <p:spPr>
          <a:xfrm>
            <a:off x="1933575" y="5540556"/>
            <a:ext cx="8782050" cy="571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Nhầm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game.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68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371600" y="685800"/>
            <a:ext cx="9601200" cy="6988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ĐỒ HỌA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81174" y="1692456"/>
            <a:ext cx="9191625" cy="3336744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dáng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game:</a:t>
            </a:r>
          </a:p>
          <a:p>
            <a:pPr lvl="1">
              <a:buFontTx/>
              <a:buChar char="-"/>
            </a:pP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buFontTx/>
              <a:buChar char="-"/>
            </a:pP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buFontTx/>
              <a:buChar char="-"/>
            </a:pP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buFontTx/>
              <a:buChar char="-"/>
            </a:pP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phim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game.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68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371600" y="685800"/>
            <a:ext cx="9601200" cy="6988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ĐỒ HỌA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81174" y="1692456"/>
            <a:ext cx="9191625" cy="650694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Tùy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game):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74" y="2650943"/>
            <a:ext cx="4505326" cy="24714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848" y="2343151"/>
            <a:ext cx="4902328" cy="27792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84599" y="5431100"/>
            <a:ext cx="936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2D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92774" y="5431099"/>
            <a:ext cx="936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24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371600" y="685800"/>
            <a:ext cx="9601200" cy="6988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ĐỒ HỌA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81174" y="1692456"/>
            <a:ext cx="9420226" cy="1374594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2D: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Tx/>
              <a:buChar char="-"/>
            </a:pP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Vẽ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2D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Storyboad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diễn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374843"/>
            <a:ext cx="4781550" cy="26564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374843"/>
            <a:ext cx="5738053" cy="26564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374843"/>
            <a:ext cx="5715000" cy="26564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1" y="3374843"/>
            <a:ext cx="4781550" cy="26564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3374842"/>
            <a:ext cx="4781551" cy="317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7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361</TotalTime>
  <Words>380</Words>
  <Application>Microsoft Office PowerPoint</Application>
  <PresentationFormat>Widescreen</PresentationFormat>
  <Paragraphs>73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</vt:lpstr>
      <vt:lpstr>Franklin Gothic Book</vt:lpstr>
      <vt:lpstr>Times New Roman</vt:lpstr>
      <vt:lpstr>Crop</vt:lpstr>
      <vt:lpstr>LẬP TRÌNH GAME  VỚI C++  KẾT HỢP THƯ VIỆN SFML</vt:lpstr>
      <vt:lpstr>PHẦN 1: QUY TRÌNH HÌNH THÀNH GAME CƠ BẢN</vt:lpstr>
      <vt:lpstr>PowerPoint Presentation</vt:lpstr>
      <vt:lpstr>VIẾT KỊCH BẢN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PHẦN 2: LẬP TRÌNH GAME VỚI C++</vt:lpstr>
      <vt:lpstr>1. CÀI ĐẶT MÔI TRƯỜNG</vt:lpstr>
      <vt:lpstr>XEM ẢNH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LẬP TRÌNH GAME  VỚI C++  KẾT HỢP THƯ VIỆN SFML</dc:title>
  <dc:creator>Cao Tan</dc:creator>
  <cp:lastModifiedBy>Cao Tan</cp:lastModifiedBy>
  <cp:revision>28</cp:revision>
  <dcterms:created xsi:type="dcterms:W3CDTF">2018-08-15T09:25:07Z</dcterms:created>
  <dcterms:modified xsi:type="dcterms:W3CDTF">2018-10-13T15:38:42Z</dcterms:modified>
</cp:coreProperties>
</file>